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3" r:id="rId5"/>
    <p:sldId id="270" r:id="rId6"/>
    <p:sldId id="261" r:id="rId7"/>
    <p:sldId id="271" r:id="rId8"/>
    <p:sldId id="264" r:id="rId9"/>
    <p:sldId id="260" r:id="rId10"/>
    <p:sldId id="258" r:id="rId11"/>
    <p:sldId id="266" r:id="rId12"/>
    <p:sldId id="267" r:id="rId13"/>
    <p:sldId id="272" r:id="rId14"/>
    <p:sldId id="265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DFE5A-3155-4317-B58C-255D56BF04B2}" v="979" dt="2018-03-07T07:03:11.223"/>
    <p1510:client id="{5E5F3DA3-3094-44B1-A8DD-D7BA8DDADB32}" v="2" dt="2018-03-11T02:45:15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nerva.leeds.ac.uk/bbcswebdav/orgs/SCH_Computing/FYProj/reports/0708/Goffi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gdata-madesimple.com/possibly-the-simplest-way-to-explain-k-means-algorithm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rva.leeds.ac.uk/bbcswebdav/orgs/SCH_Computing/FYProj/reports/0708/Goffin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orange3-educational.readthedocs.io/en/latest/widgets/kmean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50EB0066-1D8F-41C1-B1AA-6DB2A3559B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74" y="301799"/>
            <a:ext cx="3667482" cy="23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CBD0D-E9BF-4EC3-BEDE-9CBEE8698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15007"/>
            <a:ext cx="7766936" cy="1646302"/>
          </a:xfrm>
        </p:spPr>
        <p:txBody>
          <a:bodyPr/>
          <a:lstStyle/>
          <a:p>
            <a:r>
              <a:rPr lang="en-IN" dirty="0"/>
              <a:t>Cluster Data with D3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28BA4-A8CF-4ADE-8626-EEF84DD0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496" y="4494716"/>
            <a:ext cx="2317073" cy="1666386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solidFill>
                  <a:schemeClr val="accent2"/>
                </a:solidFill>
              </a:rPr>
              <a:t>Team </a:t>
            </a:r>
            <a:r>
              <a:rPr lang="en-IN" b="1" dirty="0" err="1">
                <a:solidFill>
                  <a:schemeClr val="accent2"/>
                </a:solidFill>
              </a:rPr>
              <a:t>Visualantes</a:t>
            </a:r>
            <a:endParaRPr lang="en-IN" b="1" dirty="0">
              <a:solidFill>
                <a:schemeClr val="accent2"/>
              </a:solidFill>
            </a:endParaRPr>
          </a:p>
          <a:p>
            <a:pPr algn="l"/>
            <a:r>
              <a:rPr lang="en-IN"/>
              <a:t>- Tejas </a:t>
            </a:r>
            <a:r>
              <a:rPr lang="en-IN" dirty="0" err="1"/>
              <a:t>Karangale</a:t>
            </a:r>
            <a:endParaRPr lang="en-IN" dirty="0"/>
          </a:p>
          <a:p>
            <a:pPr algn="l"/>
            <a:r>
              <a:rPr lang="en-IN" dirty="0"/>
              <a:t>- Scarlett Dias</a:t>
            </a:r>
          </a:p>
          <a:p>
            <a:pPr algn="l"/>
            <a:r>
              <a:rPr lang="en-IN" dirty="0"/>
              <a:t>- Vaisakhi Mishra</a:t>
            </a:r>
          </a:p>
        </p:txBody>
      </p:sp>
    </p:spTree>
    <p:extLst>
      <p:ext uri="{BB962C8B-B14F-4D97-AF65-F5344CB8AC3E}">
        <p14:creationId xmlns:p14="http://schemas.microsoft.com/office/powerpoint/2010/main" val="161128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6D5-6D8A-4662-970D-58C4F1AA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IN" dirty="0" err="1"/>
              <a:t>StoryBoard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CDBC14-F352-4D34-8206-72A44D57A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55" t="9192" r="55713" b="7877"/>
          <a:stretch/>
        </p:blipFill>
        <p:spPr>
          <a:xfrm rot="5400000">
            <a:off x="1037469" y="1290456"/>
            <a:ext cx="2319508" cy="352443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B5418-E63D-415F-BBA2-2586FA974951}"/>
              </a:ext>
            </a:extLst>
          </p:cNvPr>
          <p:cNvSpPr txBox="1"/>
          <p:nvPr/>
        </p:nvSpPr>
        <p:spPr>
          <a:xfrm>
            <a:off x="541537" y="1440157"/>
            <a:ext cx="3311371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Scatterplot graph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CB1754-13F7-42DF-BA1B-5CD757031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36" t="2774" r="42576" b="6929"/>
          <a:stretch/>
        </p:blipFill>
        <p:spPr>
          <a:xfrm rot="5400000">
            <a:off x="8430382" y="-717116"/>
            <a:ext cx="1687239" cy="5220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FFDFBC-4D0E-4C28-9655-5415E7399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87" r="24402" b="5617"/>
          <a:stretch/>
        </p:blipFill>
        <p:spPr>
          <a:xfrm rot="5400000">
            <a:off x="6957270" y="2879188"/>
            <a:ext cx="2121763" cy="525881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8F303DC-5721-40F7-B4E1-13CF3E192F63}"/>
              </a:ext>
            </a:extLst>
          </p:cNvPr>
          <p:cNvSpPr/>
          <p:nvPr/>
        </p:nvSpPr>
        <p:spPr>
          <a:xfrm rot="20257075">
            <a:off x="4097215" y="1799755"/>
            <a:ext cx="2528349" cy="665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E36A887-2C34-4739-A759-89EB36CF239F}"/>
              </a:ext>
            </a:extLst>
          </p:cNvPr>
          <p:cNvSpPr/>
          <p:nvPr/>
        </p:nvSpPr>
        <p:spPr>
          <a:xfrm rot="7080536">
            <a:off x="6762543" y="3324331"/>
            <a:ext cx="1731543" cy="665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E7FE-6053-424A-8CAE-DE05C1679AF9}"/>
              </a:ext>
            </a:extLst>
          </p:cNvPr>
          <p:cNvSpPr txBox="1"/>
          <p:nvPr/>
        </p:nvSpPr>
        <p:spPr>
          <a:xfrm rot="20238215">
            <a:off x="4190935" y="1569410"/>
            <a:ext cx="212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Clusters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EB985-7D42-495E-B73E-E1E3BC5AE137}"/>
              </a:ext>
            </a:extLst>
          </p:cNvPr>
          <p:cNvSpPr txBox="1"/>
          <p:nvPr/>
        </p:nvSpPr>
        <p:spPr>
          <a:xfrm>
            <a:off x="7855218" y="3657243"/>
            <a:ext cx="245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Animate till Optimum</a:t>
            </a:r>
          </a:p>
        </p:txBody>
      </p:sp>
    </p:spTree>
    <p:extLst>
      <p:ext uri="{BB962C8B-B14F-4D97-AF65-F5344CB8AC3E}">
        <p14:creationId xmlns:p14="http://schemas.microsoft.com/office/powerpoint/2010/main" val="332700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Tutorial’s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0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6D5-6D8A-4662-970D-58C4F1A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2D62-34B9-402D-B633-363CB230A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12005"/>
            <a:ext cx="4412636" cy="3880772"/>
          </a:xfrm>
        </p:spPr>
        <p:txBody>
          <a:bodyPr/>
          <a:lstStyle/>
          <a:p>
            <a:r>
              <a:rPr lang="en-IN" dirty="0"/>
              <a:t>Martini Glass Structure</a:t>
            </a:r>
          </a:p>
        </p:txBody>
      </p:sp>
      <p:pic>
        <p:nvPicPr>
          <p:cNvPr id="2050" name="Picture 2" descr="https://www.researchgate.net/profile/Martin_Komenda/publication/305618042/figure/fig1/AS:387634322001921@1469430632281/a-Structure-of-martini-glass-narrative-b-Martini-glass-in-relation-with-data-driven.jpg">
            <a:extLst>
              <a:ext uri="{FF2B5EF4-FFF2-40B4-BE49-F238E27FC236}">
                <a16:creationId xmlns:a16="http://schemas.microsoft.com/office/drawing/2014/main" id="{D52B7612-1957-4963-890B-6CC3CAA51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21"/>
          <a:stretch/>
        </p:blipFill>
        <p:spPr bwMode="auto">
          <a:xfrm>
            <a:off x="2737822" y="2680293"/>
            <a:ext cx="4475691" cy="277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6458-700B-44EE-84EF-08D1E151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5B26E8-06D3-4369-9042-5277BD839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206" r="46087"/>
          <a:stretch/>
        </p:blipFill>
        <p:spPr>
          <a:xfrm rot="5400000">
            <a:off x="6276916" y="1650468"/>
            <a:ext cx="3578465" cy="5318527"/>
          </a:xfr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114DA6B-5F2B-4BE9-A833-43AE4F934A91}"/>
              </a:ext>
            </a:extLst>
          </p:cNvPr>
          <p:cNvSpPr txBox="1">
            <a:spLocks/>
          </p:cNvSpPr>
          <p:nvPr/>
        </p:nvSpPr>
        <p:spPr>
          <a:xfrm>
            <a:off x="677335" y="1858744"/>
            <a:ext cx="418403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Website Structure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B8981-6893-4642-B19F-9F1285D4EF99}"/>
              </a:ext>
            </a:extLst>
          </p:cNvPr>
          <p:cNvSpPr/>
          <p:nvPr/>
        </p:nvSpPr>
        <p:spPr>
          <a:xfrm>
            <a:off x="1124440" y="2520499"/>
            <a:ext cx="2734786" cy="35784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555B94-ED9C-4BEE-A95D-A7B775F5CB02}"/>
              </a:ext>
            </a:extLst>
          </p:cNvPr>
          <p:cNvSpPr/>
          <p:nvPr/>
        </p:nvSpPr>
        <p:spPr>
          <a:xfrm>
            <a:off x="1275824" y="2681061"/>
            <a:ext cx="2450237" cy="6125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Starting Point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7E9D49-59E9-4AC4-8858-A0893E314751}"/>
              </a:ext>
            </a:extLst>
          </p:cNvPr>
          <p:cNvSpPr/>
          <p:nvPr/>
        </p:nvSpPr>
        <p:spPr>
          <a:xfrm>
            <a:off x="1275824" y="3454182"/>
            <a:ext cx="2450237" cy="13663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Explanatory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A826E-709B-4374-A733-3EFDA3165082}"/>
              </a:ext>
            </a:extLst>
          </p:cNvPr>
          <p:cNvSpPr/>
          <p:nvPr/>
        </p:nvSpPr>
        <p:spPr>
          <a:xfrm>
            <a:off x="1275824" y="4981140"/>
            <a:ext cx="2450237" cy="955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Exploratory Part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BD730-5BE8-4E66-BA92-EB5A346572B9}"/>
              </a:ext>
            </a:extLst>
          </p:cNvPr>
          <p:cNvSpPr/>
          <p:nvPr/>
        </p:nvSpPr>
        <p:spPr>
          <a:xfrm>
            <a:off x="5511952" y="2584886"/>
            <a:ext cx="5141252" cy="5666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FF54E1-0A84-43AE-B7C4-B9276CDDBA0A}"/>
              </a:ext>
            </a:extLst>
          </p:cNvPr>
          <p:cNvSpPr/>
          <p:nvPr/>
        </p:nvSpPr>
        <p:spPr>
          <a:xfrm>
            <a:off x="5511952" y="3215957"/>
            <a:ext cx="5141252" cy="1862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60813-DD40-47AB-9A18-A8748C03032E}"/>
              </a:ext>
            </a:extLst>
          </p:cNvPr>
          <p:cNvSpPr/>
          <p:nvPr/>
        </p:nvSpPr>
        <p:spPr>
          <a:xfrm>
            <a:off x="5511952" y="5110888"/>
            <a:ext cx="5141252" cy="955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36BCA3-AA80-4E81-BF0A-BE1FA132450F}"/>
              </a:ext>
            </a:extLst>
          </p:cNvPr>
          <p:cNvCxnSpPr>
            <a:stCxn id="7" idx="3"/>
          </p:cNvCxnSpPr>
          <p:nvPr/>
        </p:nvCxnSpPr>
        <p:spPr>
          <a:xfrm flipV="1">
            <a:off x="3726061" y="2885239"/>
            <a:ext cx="1893504" cy="1021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93C3C1-6D9E-482E-B3A3-102D7F90C9A0}"/>
              </a:ext>
            </a:extLst>
          </p:cNvPr>
          <p:cNvCxnSpPr/>
          <p:nvPr/>
        </p:nvCxnSpPr>
        <p:spPr>
          <a:xfrm flipV="1">
            <a:off x="3741695" y="4013836"/>
            <a:ext cx="1893504" cy="1021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ACACE2-4CF9-4C0E-88DD-F06642BA149A}"/>
              </a:ext>
            </a:extLst>
          </p:cNvPr>
          <p:cNvCxnSpPr/>
          <p:nvPr/>
        </p:nvCxnSpPr>
        <p:spPr>
          <a:xfrm flipV="1">
            <a:off x="3726061" y="5431725"/>
            <a:ext cx="1893504" cy="102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did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250461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6D5-6D8A-4662-970D-58C4F1A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did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2D62-34B9-402D-B633-363CB230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Storyboarding (Team)</a:t>
            </a:r>
          </a:p>
          <a:p>
            <a:r>
              <a:rPr lang="en-IN" dirty="0"/>
              <a:t>Tutorial Text (</a:t>
            </a:r>
            <a:r>
              <a:rPr lang="en-IN" dirty="0" err="1"/>
              <a:t>Tejas</a:t>
            </a:r>
            <a:r>
              <a:rPr lang="en-IN" dirty="0"/>
              <a:t>)</a:t>
            </a:r>
          </a:p>
          <a:p>
            <a:r>
              <a:rPr lang="en-IN" dirty="0"/>
              <a:t>K-Means Algorithm implementation in JS (Vaisakhi)</a:t>
            </a:r>
          </a:p>
          <a:p>
            <a:r>
              <a:rPr lang="en-IN" dirty="0"/>
              <a:t>Animated Viz to show step through for K-Means cluster changes (</a:t>
            </a:r>
            <a:r>
              <a:rPr lang="en-IN" dirty="0" err="1"/>
              <a:t>Tejas</a:t>
            </a:r>
            <a:r>
              <a:rPr lang="en-IN" dirty="0"/>
              <a:t>)</a:t>
            </a:r>
          </a:p>
          <a:p>
            <a:r>
              <a:rPr lang="en-IN" dirty="0"/>
              <a:t>Interactive Viz (Vaisakhi)</a:t>
            </a:r>
          </a:p>
          <a:p>
            <a:r>
              <a:rPr lang="en-IN" dirty="0"/>
              <a:t>Scrolling (Scarlett)</a:t>
            </a:r>
          </a:p>
          <a:p>
            <a:r>
              <a:rPr lang="en-IN" dirty="0"/>
              <a:t>Collation of code and finalizing viz (Scarlett)</a:t>
            </a:r>
          </a:p>
          <a:p>
            <a:r>
              <a:rPr lang="en-IN" dirty="0"/>
              <a:t>Report (Team)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563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32" y="0"/>
            <a:ext cx="8596668" cy="2595460"/>
          </a:xfrm>
        </p:spPr>
        <p:txBody>
          <a:bodyPr>
            <a:normAutofit/>
          </a:bodyPr>
          <a:lstStyle/>
          <a:p>
            <a:r>
              <a:rPr lang="en-IN" sz="6000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008" y="2728466"/>
            <a:ext cx="3578881" cy="1513914"/>
          </a:xfrm>
        </p:spPr>
        <p:txBody>
          <a:bodyPr>
            <a:normAutofit/>
          </a:bodyPr>
          <a:lstStyle/>
          <a:p>
            <a:r>
              <a:rPr lang="en-IN" sz="4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4737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59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F35F-29D6-423B-A8BE-22031094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Clustering: </a:t>
            </a:r>
            <a:r>
              <a:rPr lang="en-IN"/>
              <a:t>An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348FC-FD8D-41B7-8680-43EB6E26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IN" dirty="0"/>
              <a:t>Unsupervised machine </a:t>
            </a:r>
            <a:r>
              <a:rPr lang="en-IN"/>
              <a:t>leaning algorithm</a:t>
            </a:r>
            <a:endParaRPr lang="en-IN" dirty="0"/>
          </a:p>
          <a:p>
            <a:r>
              <a:rPr lang="en-IN" dirty="0"/>
              <a:t>Divides the data </a:t>
            </a:r>
            <a:r>
              <a:rPr lang="en-IN"/>
              <a:t>points into</a:t>
            </a:r>
            <a:r>
              <a:rPr lang="en-IN" dirty="0"/>
              <a:t> logical </a:t>
            </a:r>
            <a:r>
              <a:rPr lang="en-IN"/>
              <a:t>groups </a:t>
            </a:r>
            <a:r>
              <a:rPr lang="en-IN" dirty="0"/>
              <a:t>such that data points in the </a:t>
            </a:r>
            <a:r>
              <a:rPr lang="en-IN"/>
              <a:t>same </a:t>
            </a:r>
            <a:r>
              <a:rPr lang="en-IN" dirty="0"/>
              <a:t>group are similar to each other than </a:t>
            </a:r>
            <a:r>
              <a:rPr lang="en-IN"/>
              <a:t>the points </a:t>
            </a:r>
            <a:r>
              <a:rPr lang="en-IN" dirty="0"/>
              <a:t>in </a:t>
            </a:r>
            <a:r>
              <a:rPr lang="en-IN"/>
              <a:t>other groups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 descr="https://media.licdn.com/mpr/mpr/AAEAAQAAAAAAAAeFAAAAJDQxYzMwMDY5LTVlODQtNDFjNC04ZmZiLTQ0M2M2MDgyMTdmNw.jpg">
            <a:extLst>
              <a:ext uri="{FF2B5EF4-FFF2-40B4-BE49-F238E27FC236}">
                <a16:creationId xmlns:a16="http://schemas.microsoft.com/office/drawing/2014/main" id="{67C262E7-E334-4841-9A6E-C2AF2A0A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792" y="3825999"/>
            <a:ext cx="3504460" cy="17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82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K-means Clustering?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41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078E-5FD5-463D-AAC4-A8EA33CD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7662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D463-4548-4250-914C-EC73778D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76499"/>
            <a:ext cx="8596668" cy="3880773"/>
          </a:xfrm>
        </p:spPr>
        <p:txBody>
          <a:bodyPr/>
          <a:lstStyle/>
          <a:p>
            <a:r>
              <a:rPr lang="en-US" dirty="0"/>
              <a:t>Specify the number of clusters (K) to be created</a:t>
            </a:r>
          </a:p>
          <a:p>
            <a:r>
              <a:rPr lang="en-US" dirty="0"/>
              <a:t>Select k objects from the dataset as centroids</a:t>
            </a:r>
          </a:p>
          <a:p>
            <a:r>
              <a:rPr lang="en-US" b="1" dirty="0"/>
              <a:t>1. Assign each data point to its closest centroid based on the Euclidean distance or Manhattan distance between the centroid and the point</a:t>
            </a:r>
          </a:p>
          <a:p>
            <a:r>
              <a:rPr lang="en-US" b="1" dirty="0"/>
              <a:t>2. Update the cluster centroid to the mean of all the points currently present in the cluster.</a:t>
            </a:r>
          </a:p>
          <a:p>
            <a:r>
              <a:rPr lang="en-US" dirty="0"/>
              <a:t>Repeat 1 and 2 till local optimum is reached.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8B448-B139-4078-851C-0876B08E0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34534" y="4558153"/>
            <a:ext cx="1884891" cy="1849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6C6EB-87E3-456C-8297-164A6CC4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05" y="4558153"/>
            <a:ext cx="1868045" cy="1854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F9D0D-7E19-4F67-9F2C-22CF42AB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228" y="4558153"/>
            <a:ext cx="2150121" cy="1849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6E9E81-184A-4046-A4BE-37C0A7C3FA8F}"/>
              </a:ext>
            </a:extLst>
          </p:cNvPr>
          <p:cNvSpPr/>
          <p:nvPr/>
        </p:nvSpPr>
        <p:spPr>
          <a:xfrm>
            <a:off x="3310412" y="5352941"/>
            <a:ext cx="950405" cy="404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81B813-6813-4CFD-9946-82D97FA26ADD}"/>
              </a:ext>
            </a:extLst>
          </p:cNvPr>
          <p:cNvSpPr/>
          <p:nvPr/>
        </p:nvSpPr>
        <p:spPr>
          <a:xfrm>
            <a:off x="6710837" y="5352941"/>
            <a:ext cx="950405" cy="404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03406-E1DD-4D2F-A537-4508E9FACF60}"/>
              </a:ext>
            </a:extLst>
          </p:cNvPr>
          <p:cNvSpPr txBox="1"/>
          <p:nvPr/>
        </p:nvSpPr>
        <p:spPr>
          <a:xfrm>
            <a:off x="1134070" y="1397214"/>
            <a:ext cx="883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Goal: Divide the data points into no. of clusters specified by the variable K</a:t>
            </a:r>
          </a:p>
        </p:txBody>
      </p:sp>
    </p:spTree>
    <p:extLst>
      <p:ext uri="{BB962C8B-B14F-4D97-AF65-F5344CB8AC3E}">
        <p14:creationId xmlns:p14="http://schemas.microsoft.com/office/powerpoint/2010/main" val="98693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3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6D5-6D8A-4662-970D-58C4F1A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2D62-34B9-402D-B633-363CB230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846" y="1480955"/>
            <a:ext cx="6913074" cy="449445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IN" dirty="0"/>
              <a:t>Static Explanations</a:t>
            </a: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126958-DADD-465A-87CE-8F77E65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CCE6B-B5B5-4CE8-9D59-AA3172EB3B3C}"/>
              </a:ext>
            </a:extLst>
          </p:cNvPr>
          <p:cNvSpPr/>
          <p:nvPr/>
        </p:nvSpPr>
        <p:spPr>
          <a:xfrm>
            <a:off x="513820" y="5611572"/>
            <a:ext cx="4782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https://minerva.leeds.ac.uk/bbcswebdav/orgs/SCH_Computing/FYProj/reports/0708/Goffin.pdf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5D896-F79F-406B-A00C-E9D28F8C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40" y="2217912"/>
            <a:ext cx="4856085" cy="322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A3C74B-613A-4A62-866D-E317DE435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321" y="2139520"/>
            <a:ext cx="3250015" cy="3318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DB7A01-2307-4306-8A12-707F1F845027}"/>
              </a:ext>
            </a:extLst>
          </p:cNvPr>
          <p:cNvSpPr/>
          <p:nvPr/>
        </p:nvSpPr>
        <p:spPr>
          <a:xfrm>
            <a:off x="5808956" y="5611573"/>
            <a:ext cx="5199355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(http://bigdata-madesimple.com/possibly-the-simplest-way-to-explain-k-means-algorithm/</a:t>
            </a:r>
            <a:r>
              <a:rPr lang="en-IN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403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6D5-6D8A-4662-970D-58C4F1AA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2D62-34B9-402D-B633-363CB230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798" y="1426431"/>
            <a:ext cx="6913074" cy="1257314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IN" dirty="0"/>
              <a:t>Very Few Interactive Explanations</a:t>
            </a:r>
          </a:p>
          <a:p>
            <a:pPr marL="0" indent="0" algn="ctr">
              <a:buNone/>
            </a:pPr>
            <a:r>
              <a:rPr lang="en-US" altLang="en-US" dirty="0"/>
              <a:t>Java</a:t>
            </a:r>
            <a:r>
              <a:rPr lang="en-US" altLang="en-US"/>
              <a:t>/</a:t>
            </a:r>
            <a:r>
              <a:rPr lang="en-US" altLang="en-US" dirty="0"/>
              <a:t>Flash based applications</a:t>
            </a:r>
          </a:p>
          <a:p>
            <a:pPr marL="0" indent="0" algn="ctr">
              <a:buNone/>
            </a:pPr>
            <a:r>
              <a:rPr lang="en-US" altLang="en-US" dirty="0"/>
              <a:t>   Inadequate information about working of K-Means.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126958-DADD-465A-87CE-8F77E65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24FC4-8D46-4768-97AB-EA7D54E7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2" y="2993118"/>
            <a:ext cx="4992373" cy="2509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AB1733-FA17-4D06-A458-C65E3B2BD969}"/>
              </a:ext>
            </a:extLst>
          </p:cNvPr>
          <p:cNvSpPr/>
          <p:nvPr/>
        </p:nvSpPr>
        <p:spPr>
          <a:xfrm>
            <a:off x="505863" y="5627165"/>
            <a:ext cx="47554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Goffin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 (2008). </a:t>
            </a:r>
            <a:r>
              <a:rPr lang="en-US" alt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Tutorial for Understanding of the K-Means Algorithm.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Leeds. (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https://minerva.leeds.ac.uk/bbcswebdav/orgs/SCH_Computing/FYProj/reports/0708/Goffin.pdf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6DBF9-E1BF-4122-94C6-FB3140931B44}"/>
              </a:ext>
            </a:extLst>
          </p:cNvPr>
          <p:cNvSpPr/>
          <p:nvPr/>
        </p:nvSpPr>
        <p:spPr>
          <a:xfrm>
            <a:off x="5897732" y="6069109"/>
            <a:ext cx="6096000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1400" dirty="0">
                <a:latin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https://orange3-educational.readthedocs.io/en/latest/widgets/kmeans.html</a:t>
            </a:r>
            <a:r>
              <a:rPr lang="en-I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42FFF-9E92-4A71-94B3-5B3239150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241" y="2932318"/>
            <a:ext cx="3955834" cy="300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45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616-7814-41A0-830A-E4540A9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Idea, Our Storyboard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7F8E2-7940-4CD7-8936-282D16AC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9492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1204</TotalTime>
  <Words>369</Words>
  <Application>Microsoft Office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Wingdings 3</vt:lpstr>
      <vt:lpstr>Facet</vt:lpstr>
      <vt:lpstr>Cluster Data with D3</vt:lpstr>
      <vt:lpstr>Motivation</vt:lpstr>
      <vt:lpstr>Clustering: An Overview</vt:lpstr>
      <vt:lpstr>What is K-means Clustering?</vt:lpstr>
      <vt:lpstr>Algorithm</vt:lpstr>
      <vt:lpstr>Related Work</vt:lpstr>
      <vt:lpstr>Related Work</vt:lpstr>
      <vt:lpstr>Related Work</vt:lpstr>
      <vt:lpstr>Our Idea, Our Storyboard</vt:lpstr>
      <vt:lpstr>StoryBoard</vt:lpstr>
      <vt:lpstr>Tutorial’s Structure</vt:lpstr>
      <vt:lpstr>Structure</vt:lpstr>
      <vt:lpstr>Content</vt:lpstr>
      <vt:lpstr>What we did</vt:lpstr>
      <vt:lpstr>Who did what?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Data with D3</dc:title>
  <dc:creator>Vaisakhi Mishra</dc:creator>
  <cp:lastModifiedBy>Scarlett Dias</cp:lastModifiedBy>
  <cp:revision>6</cp:revision>
  <dcterms:created xsi:type="dcterms:W3CDTF">2018-03-05T21:39:49Z</dcterms:created>
  <dcterms:modified xsi:type="dcterms:W3CDTF">2018-03-11T06:41:45Z</dcterms:modified>
</cp:coreProperties>
</file>